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esheryakova\Рабочий стол\С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" y="0"/>
            <a:ext cx="9753600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301208"/>
            <a:ext cx="403244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5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1296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Печатные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издания, СМИ – («Деловой квартал»,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Свадьба»)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Интернет-порталы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«Свадебный вальс»,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ZOON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Фламп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 ГИС.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Работа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международными онлайн-системами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Booking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TravelLine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Продвижение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сайта компании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vizavi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hotel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работа с Яндекс-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Дубль Гис.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Буклеты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селз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-киты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Группы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социальных сетях –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5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esheryakova\Рабочий стол\презентация\слайт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17" y="-387424"/>
            <a:ext cx="9195817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82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esheryakova\Рабочий стол\презентация\слайт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64"/>
            <a:ext cx="916553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08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mesheryakova\Рабочий стол\презентация\слайт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4"/>
            <a:ext cx="9144000" cy="685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esheryakova\Рабочий стол\презентация\слайт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0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mesheryakova\Рабочий стол\презентация\слайт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" y="-6180"/>
            <a:ext cx="91406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915054"/>
            <a:ext cx="4176464" cy="278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mesheryakova\Рабочий стол\презентация\слайт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Picture 2" descr="Kulik_01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" y="1743485"/>
            <a:ext cx="6448425" cy="454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42353" y="89008"/>
            <a:ext cx="2701647" cy="67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Общее количество человек, работающее в отеле составляет </a:t>
            </a:r>
            <a:r>
              <a:rPr lang="ru-RU" alt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человек</a:t>
            </a:r>
            <a:r>
              <a:rPr lang="en-US" alt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40% персонала свободно владеет иностранными языками</a:t>
            </a: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Более 50% персонала имеет высшее образование, более 40% - средне-специальное.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Ежеквартально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сотрудники отеля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Визави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проходят дополнительное обучение, посещают мастер классы, повышают категорию.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Отель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Визави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поддерживает корпоративную культуру в коллективе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проявляется в имидже компании, фирменном стиле, проведении внутренних и внешних мероприятий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48680"/>
            <a:ext cx="60580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altLang="ru-RU" sz="5400" b="1" i="0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ПЕРСОНАЛ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148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mesheryakova\Рабочий стол\презентация\слайт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0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154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Золотова Анастасия Викторовна</dc:creator>
  <cp:lastModifiedBy>Пушкарук Таисия Владимировна</cp:lastModifiedBy>
  <cp:revision>9</cp:revision>
  <dcterms:modified xsi:type="dcterms:W3CDTF">2021-11-17T05:27:25Z</dcterms:modified>
</cp:coreProperties>
</file>